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7"/>
  </p:handoutMasterIdLst>
  <p:sldIdLst>
    <p:sldId id="257" r:id="rId5"/>
    <p:sldId id="269" r:id="rId6"/>
    <p:sldId id="271" r:id="rId7"/>
    <p:sldId id="270" r:id="rId8"/>
    <p:sldId id="258" r:id="rId9"/>
    <p:sldId id="273" r:id="rId10"/>
    <p:sldId id="274" r:id="rId11"/>
    <p:sldId id="275" r:id="rId12"/>
    <p:sldId id="259" r:id="rId13"/>
    <p:sldId id="260" r:id="rId14"/>
    <p:sldId id="272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51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49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6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1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5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0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3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2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e.wikipedia.org/wiki/25_%D0%B6%D0%BD%D1%96%D1%9E%D0%BD%D1%8F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.wikipedia.org/wiki/1971" TargetMode="External"/><Relationship Id="rId5" Type="http://schemas.openxmlformats.org/officeDocument/2006/relationships/hyperlink" Target="https://be.wikipedia.org/wiki/30_%D0%BB%D1%96%D1%81%D1%82%D0%B0%D0%BF%D0%B0%D0%B4%D0%B0" TargetMode="External"/><Relationship Id="rId4" Type="http://schemas.openxmlformats.org/officeDocument/2006/relationships/hyperlink" Target="https://be.wikipedia.org/wiki/191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4001" y="1523317"/>
            <a:ext cx="9144000" cy="2387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Уладзімір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Корбан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Пчала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Ружа»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215F37-4E38-413F-9866-D00DCE7DFA13}"/>
              </a:ext>
            </a:extLst>
          </p:cNvPr>
          <p:cNvSpPr txBox="1"/>
          <p:nvPr/>
        </p:nvSpPr>
        <p:spPr>
          <a:xfrm>
            <a:off x="4379064" y="4721761"/>
            <a:ext cx="466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/>
              <a:t>Падрыхтавала: настаўнік пачатковых класаў </a:t>
            </a:r>
          </a:p>
          <a:p>
            <a:r>
              <a:rPr lang="be-BY" dirty="0"/>
              <a:t>	            Содылева Марыя Міхайлаўна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0" advTm="11315">
        <p15:prstTrans prst="drape"/>
      </p:transition>
    </mc:Choice>
    <mc:Fallback xmlns="">
      <p:transition advTm="11315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8CD4D-A80E-4F59-8F28-3ED48D4A3A5B}"/>
              </a:ext>
            </a:extLst>
          </p:cNvPr>
          <p:cNvSpPr txBox="1"/>
          <p:nvPr/>
        </p:nvSpPr>
        <p:spPr>
          <a:xfrm>
            <a:off x="2650201" y="200367"/>
            <a:ext cx="58320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8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СІНКВЕЙН</a:t>
            </a:r>
            <a:endParaRPr lang="ru-RU" sz="8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D2FD4-4E4A-4E76-B9DD-68292E4C5B2A}"/>
              </a:ext>
            </a:extLst>
          </p:cNvPr>
          <p:cNvSpPr txBox="1"/>
          <p:nvPr/>
        </p:nvSpPr>
        <p:spPr>
          <a:xfrm>
            <a:off x="2926836" y="1809138"/>
            <a:ext cx="55554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be-BY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Назоўнік (1)</a:t>
            </a:r>
          </a:p>
          <a:p>
            <a:pPr marL="342900" indent="-342900" algn="ctr">
              <a:buAutoNum type="arabicPeriod"/>
            </a:pPr>
            <a:r>
              <a:rPr lang="be-BY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Прыметнікі (2)</a:t>
            </a:r>
          </a:p>
          <a:p>
            <a:pPr marL="342900" indent="-342900" algn="ctr">
              <a:buAutoNum type="arabicPeriod"/>
            </a:pPr>
            <a:r>
              <a:rPr lang="be-BY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Дзеясловы (3)</a:t>
            </a:r>
          </a:p>
          <a:p>
            <a:pPr marL="342900" indent="-342900" algn="ctr">
              <a:buAutoNum type="arabicPeriod"/>
            </a:pPr>
            <a:r>
              <a:rPr lang="be-BY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 (1)</a:t>
            </a:r>
          </a:p>
          <a:p>
            <a:pPr marL="342900" indent="-342900" algn="ctr">
              <a:buAutoNum type="arabicPeriod"/>
            </a:pPr>
            <a:r>
              <a:rPr lang="be-BY" sz="4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Назоўнік (1)</a:t>
            </a:r>
            <a:endParaRPr lang="ru-RU" sz="4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12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6788">
        <p15:prstTrans prst="drape"/>
      </p:transition>
    </mc:Choice>
    <mc:Fallback xmlns="">
      <p:transition spd="slow" advTm="1678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08E26D-D6BF-4643-BD39-176821C28821}"/>
              </a:ext>
            </a:extLst>
          </p:cNvPr>
          <p:cNvSpPr txBox="1"/>
          <p:nvPr/>
        </p:nvSpPr>
        <p:spPr>
          <a:xfrm>
            <a:off x="3273287" y="291548"/>
            <a:ext cx="528010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e-BY" sz="66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РЭФЛЕКСІЯ</a:t>
            </a:r>
            <a:endParaRPr lang="ru-RU" sz="6600" b="1" dirty="0">
              <a:ln/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0D119-951B-4FD6-936F-B0DC1589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65" y="2153282"/>
            <a:ext cx="3149511" cy="44131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942B5E-B70B-444A-97D2-F488B5F45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476" y="2152565"/>
            <a:ext cx="3151905" cy="44138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66DB5C-8552-4C6C-86D5-749998AFD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69" y="2590430"/>
            <a:ext cx="364572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0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6121">
        <p15:prstTrans prst="drape"/>
      </p:transition>
    </mc:Choice>
    <mc:Fallback xmlns="">
      <p:transition spd="slow" advTm="1612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50175" y="2026367"/>
            <a:ext cx="6750416" cy="699587"/>
          </a:xfrm>
        </p:spPr>
        <p:txBody>
          <a:bodyPr/>
          <a:lstStyle/>
          <a:p>
            <a:pPr algn="ctr"/>
            <a:r>
              <a:rPr lang="be-BY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Дзякуем за ўвагу</a:t>
            </a:r>
            <a:r>
              <a:rPr lang="be-BY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6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7582">
        <p15:prstTrans prst="drape"/>
      </p:transition>
    </mc:Choice>
    <mc:Fallback xmlns="">
      <p:transition spd="slow" advTm="27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F596DF7-6993-495B-8EAD-7B3B17DA8128}"/>
              </a:ext>
            </a:extLst>
          </p:cNvPr>
          <p:cNvSpPr/>
          <p:nvPr/>
        </p:nvSpPr>
        <p:spPr>
          <a:xfrm>
            <a:off x="967409" y="1828800"/>
            <a:ext cx="10111408" cy="32865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59EE44-9888-4EAC-ACA9-3AA7696E9AEB}"/>
              </a:ext>
            </a:extLst>
          </p:cNvPr>
          <p:cNvSpPr/>
          <p:nvPr/>
        </p:nvSpPr>
        <p:spPr>
          <a:xfrm>
            <a:off x="914399" y="2090172"/>
            <a:ext cx="110258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be-BY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  У ДЗ А М І Р І       О К Б Р Н А </a:t>
            </a:r>
            <a:endParaRPr lang="ru-RU" sz="4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be-BY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be-BY" sz="3600" b="1" dirty="0">
                <a:solidFill>
                  <a:schemeClr val="accent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ПАДКАЗКА: </a:t>
            </a:r>
            <a:endParaRPr lang="ru-RU" sz="3600" b="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be-BY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2  1  4  3   6  5 8 7          2  1  4 3 6  5</a:t>
            </a:r>
            <a:endParaRPr lang="ru-RU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31E3B8F-EA02-43C5-A2B5-A13C9388295D}"/>
              </a:ext>
            </a:extLst>
          </p:cNvPr>
          <p:cNvSpPr/>
          <p:nvPr/>
        </p:nvSpPr>
        <p:spPr>
          <a:xfrm>
            <a:off x="1391477" y="505025"/>
            <a:ext cx="74874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be-BY" sz="6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АЎТАР ТВОРА:</a:t>
            </a:r>
            <a:endParaRPr lang="ru-RU" sz="6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66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2123">
        <p15:prstTrans prst="drape"/>
      </p:transition>
    </mc:Choice>
    <mc:Fallback xmlns="">
      <p:transition spd="slow" advTm="1212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F835221D-6850-4D7E-80D5-611B26E15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53" y="1152525"/>
            <a:ext cx="3381375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4C3ACF-2363-4FE6-A77C-3E23A57BF350}"/>
              </a:ext>
            </a:extLst>
          </p:cNvPr>
          <p:cNvSpPr/>
          <p:nvPr/>
        </p:nvSpPr>
        <p:spPr>
          <a:xfrm>
            <a:off x="4977228" y="986784"/>
            <a:ext cx="67321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Уладзімір</a:t>
            </a:r>
            <a:r>
              <a:rPr lang="ru-RU" sz="3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Іванавіч</a:t>
            </a:r>
            <a:r>
              <a:rPr lang="ru-RU" sz="36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КОРБАН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25 жніўня"/>
              </a:rPr>
              <a:t>25 </a:t>
            </a:r>
            <a:r>
              <a:rPr lang="ru-RU" sz="3600" dirty="0" err="1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25 жніўня"/>
              </a:rPr>
              <a:t>жніўня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1910"/>
              </a:rPr>
              <a:t>1910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sz="3600" dirty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30 лістапада"/>
              </a:rPr>
              <a:t>30 </a:t>
            </a:r>
            <a:r>
              <a:rPr lang="ru-RU" sz="3600" dirty="0" err="1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30 лістапада"/>
              </a:rPr>
              <a:t>лістапада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1971"/>
              </a:rPr>
              <a:t>1971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pPr algn="ctr"/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беларускі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літаратар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байкапісец</a:t>
            </a:r>
            <a:r>
              <a:rPr lang="ru-RU" sz="3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09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2309">
        <p15:prstTrans prst="drape"/>
      </p:transition>
    </mc:Choice>
    <mc:Fallback xmlns="">
      <p:transition spd="slow" advTm="1230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174FC3-4A76-49FE-A64C-81A35DBAF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588" y="527214"/>
            <a:ext cx="21431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1011AC-CDB8-41F0-B905-52526CE12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250" y="396811"/>
            <a:ext cx="1973621" cy="2915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943FD0-2668-4BC3-8907-87F65305A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30" y="489995"/>
            <a:ext cx="16859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54748-C39E-4324-BF64-1FE41990C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733" y="3545323"/>
            <a:ext cx="2143125" cy="303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41DD14-EA36-4C76-97AF-B020DA0BE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73090"/>
            <a:ext cx="2188801" cy="2902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41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7070">
        <p15:prstTrans prst="drape"/>
      </p:transition>
    </mc:Choice>
    <mc:Fallback xmlns="">
      <p:transition spd="slow" advTm="1707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5D824-9DFC-4A44-96E4-50CBBC930F79}"/>
              </a:ext>
            </a:extLst>
          </p:cNvPr>
          <p:cNvSpPr txBox="1"/>
          <p:nvPr/>
        </p:nvSpPr>
        <p:spPr>
          <a:xfrm>
            <a:off x="2596628" y="351690"/>
            <a:ext cx="63881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Уладзімір Іванавіч Корбан</a:t>
            </a:r>
          </a:p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”Пчала І Ружа”</a:t>
            </a:r>
          </a:p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(байка)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D91766-9002-4893-9E74-9866538C0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" b="97954" l="3195" r="100000">
                        <a14:foregroundMark x1="47604" y1="91678" x2="47604" y2="91678"/>
                        <a14:foregroundMark x1="59904" y1="50477" x2="59904" y2="50477"/>
                        <a14:foregroundMark x1="58786" y1="54161" x2="58786" y2="54161"/>
                        <a14:foregroundMark x1="62460" y1="52251" x2="62460" y2="52251"/>
                        <a14:foregroundMark x1="90096" y1="27422" x2="90096" y2="27422"/>
                        <a14:foregroundMark x1="94089" y1="25239" x2="94089" y2="25239"/>
                        <a14:foregroundMark x1="87859" y1="26876" x2="87859" y2="26876"/>
                        <a14:foregroundMark x1="66134" y1="19372" x2="66134" y2="19372"/>
                        <a14:foregroundMark x1="51278" y1="20600" x2="51278" y2="20600"/>
                        <a14:foregroundMark x1="90895" y1="29332" x2="90895" y2="29332"/>
                        <a14:foregroundMark x1="85783" y1="23738" x2="85783" y2="23738"/>
                        <a14:foregroundMark x1="91214" y1="22101" x2="91214" y2="22101"/>
                        <a14:foregroundMark x1="94089" y1="21828" x2="94089" y2="21828"/>
                        <a14:foregroundMark x1="96645" y1="25512" x2="96645" y2="25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933" y="2591065"/>
            <a:ext cx="3644067" cy="42669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7125FC-554A-4E1A-B8DF-62ED04AC4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20" b="89941" l="9969" r="899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566" y="2814498"/>
            <a:ext cx="4004405" cy="42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9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5314">
        <p15:prstTrans prst="drape"/>
      </p:transition>
    </mc:Choice>
    <mc:Fallback xmlns="">
      <p:transition spd="slow" advTm="15314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69106F5-C6EE-49C5-80D8-9F35BC1AFA41}"/>
              </a:ext>
            </a:extLst>
          </p:cNvPr>
          <p:cNvSpPr txBox="1"/>
          <p:nvPr/>
        </p:nvSpPr>
        <p:spPr>
          <a:xfrm>
            <a:off x="1285837" y="1390101"/>
            <a:ext cx="962032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be-BY" sz="72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ФІЗКУЛЬТХВІЛІНКА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696799-4BC7-429D-9D03-16FDAA43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308" y="2590430"/>
            <a:ext cx="3645724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1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6567">
        <p15:prstTrans prst="drape"/>
      </p:transition>
    </mc:Choice>
    <mc:Fallback xmlns="">
      <p:transition spd="slow" advTm="656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B532326">
            <a:hlinkClick r:id="" action="ppaction://media"/>
            <a:extLst>
              <a:ext uri="{FF2B5EF4-FFF2-40B4-BE49-F238E27FC236}">
                <a16:creationId xmlns:a16="http://schemas.microsoft.com/office/drawing/2014/main" id="{E47E2401-5019-472C-B7F2-ED57B30534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71044">
        <p15:prstTrans prst="drape"/>
      </p:transition>
    </mc:Choice>
    <mc:Fallback xmlns="">
      <p:transition spd="slow" advTm="71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6"/>
        <p14:stopEvt time="7104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5D824-9DFC-4A44-96E4-50CBBC930F79}"/>
              </a:ext>
            </a:extLst>
          </p:cNvPr>
          <p:cNvSpPr txBox="1"/>
          <p:nvPr/>
        </p:nvSpPr>
        <p:spPr>
          <a:xfrm>
            <a:off x="2596628" y="351690"/>
            <a:ext cx="63881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Уладзімір Іванавіч Корбан</a:t>
            </a:r>
          </a:p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”Пчала І Ружа”</a:t>
            </a:r>
          </a:p>
          <a:p>
            <a:pPr algn="ctr"/>
            <a:r>
              <a:rPr lang="be-BY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(байка)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D91766-9002-4893-9E74-9866538C01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" b="97954" l="3195" r="100000">
                        <a14:foregroundMark x1="47604" y1="91678" x2="47604" y2="91678"/>
                        <a14:foregroundMark x1="59904" y1="50477" x2="59904" y2="50477"/>
                        <a14:foregroundMark x1="58786" y1="54161" x2="58786" y2="54161"/>
                        <a14:foregroundMark x1="62460" y1="52251" x2="62460" y2="52251"/>
                        <a14:foregroundMark x1="90096" y1="27422" x2="90096" y2="27422"/>
                        <a14:foregroundMark x1="94089" y1="25239" x2="94089" y2="25239"/>
                        <a14:foregroundMark x1="87859" y1="26876" x2="87859" y2="26876"/>
                        <a14:foregroundMark x1="66134" y1="19372" x2="66134" y2="19372"/>
                        <a14:foregroundMark x1="51278" y1="20600" x2="51278" y2="20600"/>
                        <a14:foregroundMark x1="90895" y1="29332" x2="90895" y2="29332"/>
                        <a14:foregroundMark x1="85783" y1="23738" x2="85783" y2="23738"/>
                        <a14:foregroundMark x1="91214" y1="22101" x2="91214" y2="22101"/>
                        <a14:foregroundMark x1="94089" y1="21828" x2="94089" y2="21828"/>
                        <a14:foregroundMark x1="96645" y1="25512" x2="96645" y2="25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933" y="2591065"/>
            <a:ext cx="3644067" cy="42669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57125FC-554A-4E1A-B8DF-62ED04AC4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20" b="89941" l="9969" r="899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566" y="2814498"/>
            <a:ext cx="4004405" cy="42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3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6227">
        <p15:prstTrans prst="drape"/>
      </p:transition>
    </mc:Choice>
    <mc:Fallback xmlns="">
      <p:transition spd="slow" advTm="1622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AA339-4F05-4DF5-BEBD-B9A4651B0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746" t="14437" r="15544" b="490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0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8435">
        <p15:prstTrans prst="drape"/>
      </p:transition>
    </mc:Choice>
    <mc:Fallback xmlns="">
      <p:transition spd="slow" advTm="18435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sharepoint/v3"/>
    <ds:schemaRef ds:uri="http://purl.org/dc/dcmitype/"/>
    <ds:schemaRef ds:uri="6ee78bd2-4339-4042-adc0-bcc646419980"/>
    <ds:schemaRef ds:uri="http://schemas.openxmlformats.org/package/2006/metadata/core-properties"/>
    <ds:schemaRef ds:uri="2547570a-e5f4-4946-a4c3-82580e42479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76</Words>
  <Application>Microsoft Office PowerPoint</Application>
  <PresentationFormat>Широкоэкранный</PresentationFormat>
  <Paragraphs>26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UI</vt:lpstr>
      <vt:lpstr>Segoe UI Light</vt:lpstr>
      <vt:lpstr>Times New Roman</vt:lpstr>
      <vt:lpstr>Тема1</vt:lpstr>
      <vt:lpstr>Уладзімір Корбан «Пчала і Ружа»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Дзякуем за ўвагу!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2019-03-11T19:38:38Z</dcterms:created>
  <dcterms:modified xsi:type="dcterms:W3CDTF">2020-03-14T16:02:29Z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